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owin.net/news/lets-encrypt-has-issued-its-billionth-certificate/" TargetMode="External"/><Relationship Id="rId3" Type="http://schemas.openxmlformats.org/officeDocument/2006/relationships/image" Target="../media/image1.tif"/><Relationship Id="rId7" Type="http://schemas.openxmlformats.org/officeDocument/2006/relationships/image" Target="../media/image3.png"/><Relationship Id="rId2" Type="http://schemas.openxmlformats.org/officeDocument/2006/relationships/hyperlink" Target="https://medium.com/asecuritysite-when-bob-met-alice/krack-is-back-meet-kr%C3%B8%C3%B8k-c0832fd4b59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asecuritysite-when-bob-met-alice/the-beginning-of-the-end-for-tls-1-0-1-1-1-2-96635fd090f8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zdnet.com/article/how-to-enable-dns-over-https-doh-in-firefox/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" descr="Imag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" y="54428"/>
            <a:ext cx="3797013" cy="2847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Screen Shot 2020-02-28 at 07.22.49.png" descr="Screen Shot 2020-02-28 at 07.22.49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900" y="2811719"/>
            <a:ext cx="4651100" cy="269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20-02-28 at 07.24.17.png" descr="Screen Shot 2020-02-28 at 07.24.17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1" y="3578322"/>
            <a:ext cx="3797013" cy="1594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 Shot 2020-02-28 at 08.59.15.png" descr="Screen Shot 2020-02-28 at 08.59.15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042" y="118580"/>
            <a:ext cx="4768817" cy="227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  <p:bldP spid="122" grpId="3" animBg="1" advAuto="0"/>
      <p:bldP spid="123" grpId="2" animBg="1" advAuto="0"/>
      <p:bldP spid="124" grpId="4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Unit 6: Digital Certificates</a:t>
            </a:r>
            <a:br/>
            <a:r>
              <a:rPr sz="1800" b="0"/>
              <a:t>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151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169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sz="1800" b="0"/>
            </a:br>
            <a:r>
              <a:rPr sz="1800" b="0"/>
              <a:t>http://asecuritysite.com/encryption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http://asecuritysite.com/unit06</a:t>
            </a:r>
            <a:br>
              <a:rPr sz="1800" b="0"/>
            </a:br>
            <a:endParaRPr sz="1800" b="0"/>
          </a:p>
        </p:txBody>
      </p:sp>
      <p:pic>
        <p:nvPicPr>
          <p:cNvPr id="127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D73BC4D-81CD-4947-96AE-0D0E4375C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2" y="0"/>
            <a:ext cx="7853575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Certificate Creation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190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1445307" y="228865"/>
            <a:ext cx="12531330" cy="11212516"/>
            <a:chOff x="116573" y="-400450"/>
            <a:chExt cx="13488056" cy="12012073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73" y="-400450"/>
              <a:ext cx="5310806" cy="54219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0629" y="3543298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215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6: Digital Certificates</a:t>
            </a:r>
            <a:br/>
            <a:r>
              <a:rPr sz="1800" b="0"/>
              <a:t>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http://asecuritysite.com/encryption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http://asecuritysite.com/unit06</a:t>
            </a:r>
            <a:br>
              <a:rPr sz="1800" b="0"/>
            </a:br>
            <a:endParaRPr sz="1800" b="0"/>
          </a:p>
        </p:txBody>
      </p:sp>
      <p:pic>
        <p:nvPicPr>
          <p:cNvPr id="251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http://asecuritysite.com/encryption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http://asecuritysite.com/unit06</a:t>
            </a:r>
            <a:br>
              <a:rPr sz="1800" b="0"/>
            </a:br>
            <a:endParaRPr sz="1800" b="0"/>
          </a:p>
        </p:txBody>
      </p:sp>
      <p:pic>
        <p:nvPicPr>
          <p:cNvPr id="313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Microsoft Macintosh PowerPoint</Application>
  <PresentationFormat>On-screen Show (16:10)</PresentationFormat>
  <Paragraphs>87</Paragraphs>
  <Slides>56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Menlo</vt:lpstr>
      <vt:lpstr>Times</vt:lpstr>
      <vt:lpstr>Office Theme</vt:lpstr>
      <vt:lpstr>PowerPoint Presentation</vt:lpstr>
      <vt:lpstr>Digital Certificates  Introduction Authentication Methods PKI  Digital Certificate Passing   Prof Bill Buchanan OBE  http://asecuritysite.com/encryption http://asecuritysite.com/unit06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Certificate Creation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http://asecuritysite.com/encryption http://asecuritysite.com/unit06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http://asecuritysite.com/encryption http://asecuritysite.com/unit06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1</cp:revision>
  <dcterms:modified xsi:type="dcterms:W3CDTF">2021-03-05T07:49:04Z</dcterms:modified>
</cp:coreProperties>
</file>